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F6AFF-7A28-8374-119B-3E5C763D114F}" v="30" dt="2025-09-24T19:28:59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</a:p>
        </p:txBody>
      </p:sp>
      <p:sp>
        <p:nvSpPr>
          <p:cNvPr id="60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61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62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074EE028-E3CB-428F-B4AB-54E8D44508F4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C0A08AA-FDF9-48A6-84A8-E7D7A75FE11C}" type="slidenum"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9A6B06-8BBF-4452-BEEE-FBDC9D852B1D}" type="slidenum">
              <a:rPr lang="ru-RU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10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B1AAC50-CA86-4734-9F87-742848F99703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ъект с подписью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3007800" cy="871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575160" y="204840"/>
            <a:ext cx="5111280" cy="4389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076400"/>
            <a:ext cx="3007800" cy="351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dt" idx="28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9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0" name="PlaceHolder 6"/>
          <p:cNvSpPr>
            <a:spLocks noGrp="1"/>
          </p:cNvSpPr>
          <p:nvPr>
            <p:ph type="sldNum" idx="30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910E183-2040-4B0A-A579-33FC967DDE0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Рисунок с подписью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792440" y="3600360"/>
            <a:ext cx="5486040" cy="42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ru-RU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792440" y="459720"/>
            <a:ext cx="5486040" cy="308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792440" y="4025520"/>
            <a:ext cx="5486040" cy="60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</p:txBody>
      </p:sp>
      <p:sp>
        <p:nvSpPr>
          <p:cNvPr id="54" name="PlaceHolder 4"/>
          <p:cNvSpPr>
            <a:spLocks noGrp="1"/>
          </p:cNvSpPr>
          <p:nvPr>
            <p:ph type="dt" idx="31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ftr" idx="32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6" name="PlaceHolder 6"/>
          <p:cNvSpPr>
            <a:spLocks noGrp="1"/>
          </p:cNvSpPr>
          <p:nvPr>
            <p:ph type="sldNum" idx="33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E0209C-8DBD-434E-8DF4-6BE94E0BCFA0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279E5C-3B5A-4889-A308-6EA0432F5A56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154800"/>
            <a:ext cx="2057040" cy="32904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54800"/>
            <a:ext cx="6019560" cy="32904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8C0758-7AF3-4B77-9354-F0226F38851D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457F244-917D-438F-A7E1-CF9059D3C7D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раздел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3305160"/>
            <a:ext cx="7772040" cy="102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ru-RU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lang="ru-RU" sz="4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180160"/>
            <a:ext cx="7772040" cy="1124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ru-RU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Образец текста</a:t>
            </a:r>
            <a:endParaRPr lang="ru-RU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F4B5922-44CA-4CA1-B8CE-61D3D0AF88F1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900000"/>
            <a:ext cx="4038120" cy="254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900000"/>
            <a:ext cx="4038120" cy="254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EB0A0B7-05A9-4038-88C9-E11EF8E812C2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равн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151280"/>
            <a:ext cx="4039920" cy="47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ru-RU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1631160"/>
            <a:ext cx="4039920" cy="2963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151280"/>
            <a:ext cx="4041360" cy="47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ru-RU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1631160"/>
            <a:ext cx="4041360" cy="2963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240CE65-7F73-4ED9-932F-334555007D29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9CB25A6-64A8-4B37-B8EE-89C98155160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9F065D6-13F0-42FE-A026-683DB3944619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13"/>
          <p:cNvSpPr/>
          <p:nvPr/>
        </p:nvSpPr>
        <p:spPr>
          <a:xfrm>
            <a:off x="4110120" y="825480"/>
            <a:ext cx="4656600" cy="3906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Roboto"/>
            </a:endParaRPr>
          </a:p>
        </p:txBody>
      </p:sp>
      <p:sp>
        <p:nvSpPr>
          <p:cNvPr id="64" name="TextBox 7"/>
          <p:cNvSpPr/>
          <p:nvPr/>
        </p:nvSpPr>
        <p:spPr>
          <a:xfrm>
            <a:off x="341280" y="1853640"/>
            <a:ext cx="4968360" cy="107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Light"/>
              </a:rPr>
              <a:t>Название проекта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801"/>
              </a:lnSpc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Light"/>
              </a:rPr>
              <a:t>«Специальный помощник для ориентации в вузе»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9"/>
          <p:cNvSpPr/>
          <p:nvPr/>
        </p:nvSpPr>
        <p:spPr>
          <a:xfrm>
            <a:off x="341280" y="3420360"/>
            <a:ext cx="3744000" cy="161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400"/>
              </a:lnSpc>
            </a:pPr>
            <a:r>
              <a:rPr lang="ru-RU" sz="14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Команда проекта: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1. Коваленко Никита, ТОП-104Б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2</a:t>
            </a: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. Миргазямов Самир, ТОП-103Б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3</a:t>
            </a: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. Байсалямов Радмир, ТОП-104Б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4</a:t>
            </a: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. Стрельников Денис ТОП-103Б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Рисунок 1"/>
          <p:cNvPicPr/>
          <p:nvPr/>
        </p:nvPicPr>
        <p:blipFill>
          <a:blip r:embed="rId2"/>
          <a:stretch/>
        </p:blipFill>
        <p:spPr>
          <a:xfrm>
            <a:off x="251640" y="357840"/>
            <a:ext cx="4320000" cy="108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Рисунок 3"/>
          <p:cNvPicPr/>
          <p:nvPr/>
        </p:nvPicPr>
        <p:blipFill>
          <a:blip r:embed="rId3"/>
          <a:stretch/>
        </p:blipFill>
        <p:spPr>
          <a:xfrm>
            <a:off x="5334480" y="483480"/>
            <a:ext cx="3393360" cy="3972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4"/>
          <p:cNvSpPr/>
          <p:nvPr/>
        </p:nvSpPr>
        <p:spPr>
          <a:xfrm>
            <a:off x="611640" y="411480"/>
            <a:ext cx="2592000" cy="35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Результаты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Прямоугольник 6"/>
          <p:cNvSpPr/>
          <p:nvPr/>
        </p:nvSpPr>
        <p:spPr>
          <a:xfrm flipV="1">
            <a:off x="611640" y="797400"/>
            <a:ext cx="2016000" cy="45360"/>
          </a:xfrm>
          <a:prstGeom prst="rect">
            <a:avLst/>
          </a:prstGeom>
          <a:solidFill>
            <a:srgbClr val="533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" rIns="90000" bIns="7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27" name="Рисунок 1"/>
          <p:cNvPicPr/>
          <p:nvPr/>
        </p:nvPicPr>
        <p:blipFill>
          <a:blip r:embed="rId3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TextBox 54"/>
          <p:cNvSpPr/>
          <p:nvPr/>
        </p:nvSpPr>
        <p:spPr>
          <a:xfrm>
            <a:off x="3812760" y="907560"/>
            <a:ext cx="4104000" cy="91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1800"/>
              </a:lnSpc>
            </a:pP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Был создан сайт, в котором содержится информация полезная для людей не освоившихся УУНиТ.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1800"/>
              </a:lnSpc>
            </a:pP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А именно навигатор по корпусам и  </a:t>
            </a: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FAQ</a:t>
            </a: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Box 55"/>
          <p:cNvSpPr/>
          <p:nvPr/>
        </p:nvSpPr>
        <p:spPr>
          <a:xfrm>
            <a:off x="1226880" y="2519640"/>
            <a:ext cx="3156840" cy="67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1800"/>
              </a:lnSpc>
            </a:pP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Так же был разработал телеграмм-бот с таким же функционалом для удобства пользователей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Box 56"/>
          <p:cNvSpPr/>
          <p:nvPr/>
        </p:nvSpPr>
        <p:spPr>
          <a:xfrm>
            <a:off x="2833560" y="3934800"/>
            <a:ext cx="5322240" cy="114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1800"/>
              </a:lnSpc>
            </a:pPr>
            <a:r>
              <a:rPr lang="ru-RU" sz="1400" b="0" u="none" strike="noStrik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Наш продукт станет надежным проводником для всех, кто связан с УУНИТ. Он будет одинаково полезен как первокурсникам и гостям университета, делая их знакомство с вузом простым и комфортным, так и старшекурсникам, помогая им легко ориентироваться в учебных корпусах.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1" name="Рисунок 3"/>
          <p:cNvPicPr/>
          <p:nvPr/>
        </p:nvPicPr>
        <p:blipFill>
          <a:blip r:embed="rId4"/>
          <a:srcRect b="17290"/>
          <a:stretch/>
        </p:blipFill>
        <p:spPr>
          <a:xfrm>
            <a:off x="611640" y="3354840"/>
            <a:ext cx="1508400" cy="1689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" name="Рисунок 7"/>
          <p:cNvPicPr/>
          <p:nvPr/>
        </p:nvPicPr>
        <p:blipFill>
          <a:blip r:embed="rId5"/>
          <a:stretch/>
        </p:blipFill>
        <p:spPr>
          <a:xfrm>
            <a:off x="5307840" y="2008080"/>
            <a:ext cx="2608920" cy="1741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Рисунок 9"/>
          <p:cNvPicPr/>
          <p:nvPr/>
        </p:nvPicPr>
        <p:blipFill>
          <a:blip r:embed="rId6"/>
          <a:srcRect t="755"/>
          <a:stretch/>
        </p:blipFill>
        <p:spPr>
          <a:xfrm>
            <a:off x="467640" y="1007640"/>
            <a:ext cx="2608920" cy="1316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4"/>
          <p:cNvSpPr/>
          <p:nvPr/>
        </p:nvSpPr>
        <p:spPr>
          <a:xfrm>
            <a:off x="611640" y="411480"/>
            <a:ext cx="2592000" cy="37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Итоги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Прямоугольник 6"/>
          <p:cNvSpPr/>
          <p:nvPr/>
        </p:nvSpPr>
        <p:spPr>
          <a:xfrm flipV="1">
            <a:off x="611640" y="770760"/>
            <a:ext cx="1043640" cy="71640"/>
          </a:xfrm>
          <a:prstGeom prst="rect">
            <a:avLst/>
          </a:prstGeom>
          <a:solidFill>
            <a:srgbClr val="422AA6"/>
          </a:solidFill>
          <a:ln>
            <a:solidFill>
              <a:srgbClr val="53369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7000" rIns="90000" bIns="27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36" name="Рисунок 1"/>
          <p:cNvPicPr/>
          <p:nvPr/>
        </p:nvPicPr>
        <p:blipFill>
          <a:blip r:embed="rId2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Box 26"/>
          <p:cNvSpPr/>
          <p:nvPr/>
        </p:nvSpPr>
        <p:spPr>
          <a:xfrm>
            <a:off x="4572000" y="1102320"/>
            <a:ext cx="3868920" cy="71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400"/>
              </a:lnSpc>
            </a:pPr>
            <a:r>
              <a:rPr lang="ru-RU" sz="1200" b="1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Новые задачи: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lang="ru-RU" sz="1200" b="1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· Оптимизация: Повышение эффективности и скорости работы проекта.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Box 27"/>
          <p:cNvSpPr/>
          <p:nvPr/>
        </p:nvSpPr>
        <p:spPr>
          <a:xfrm>
            <a:off x="4572000" y="2497680"/>
            <a:ext cx="3744000" cy="89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400"/>
              </a:lnSpc>
            </a:pPr>
            <a:r>
              <a:rPr lang="ru-RU" sz="1200" b="1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Трудности: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lang="ru-RU" sz="1200" b="1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· Испытание кодом: Практическая реализация алгоритма Дейкстры с нуля потребовала глубокого погружения в тему.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Box 29"/>
          <p:cNvSpPr/>
          <p:nvPr/>
        </p:nvSpPr>
        <p:spPr>
          <a:xfrm>
            <a:off x="395640" y="3925440"/>
            <a:ext cx="4464000" cy="88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400"/>
              </a:lnSpc>
            </a:pPr>
            <a:r>
              <a:rPr lang="ru-RU" sz="1200" b="1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Приобретённые знания: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lang="ru-RU" sz="1200" b="1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· Глубокое понимание алгоритма Дейкстры.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lang="ru-RU" sz="1200" b="1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· Практический навык работы с библиотекой aiogram для Python.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0" name="Рисунок 3"/>
          <p:cNvPicPr/>
          <p:nvPr/>
        </p:nvPicPr>
        <p:blipFill>
          <a:blip r:embed="rId3"/>
          <a:stretch/>
        </p:blipFill>
        <p:spPr>
          <a:xfrm>
            <a:off x="395640" y="1221480"/>
            <a:ext cx="3888000" cy="2180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4"/>
          <p:cNvSpPr/>
          <p:nvPr/>
        </p:nvSpPr>
        <p:spPr>
          <a:xfrm>
            <a:off x="611640" y="457200"/>
            <a:ext cx="281736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Перспективы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Прямоугольник 6"/>
          <p:cNvSpPr/>
          <p:nvPr/>
        </p:nvSpPr>
        <p:spPr>
          <a:xfrm flipV="1">
            <a:off x="611640" y="770400"/>
            <a:ext cx="2851200" cy="71640"/>
          </a:xfrm>
          <a:prstGeom prst="rect">
            <a:avLst/>
          </a:prstGeom>
          <a:solidFill>
            <a:srgbClr val="422AA6"/>
          </a:solidFill>
          <a:ln>
            <a:solidFill>
              <a:srgbClr val="572EA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7000" rIns="90000" bIns="27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3" name="TextBox 10"/>
          <p:cNvSpPr/>
          <p:nvPr/>
        </p:nvSpPr>
        <p:spPr>
          <a:xfrm>
            <a:off x="611640" y="1000440"/>
            <a:ext cx="3816000" cy="300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Calibri"/>
              <a:buAutoNum type="arabicPeriod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Планируется регистрация на сайте и в боте через ИСУ для удобства.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Calibri"/>
              <a:buAutoNum type="arabicPeriod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Планируется увеличить зону действия навигатора на все корпуса УУНиТ.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Calibri"/>
              <a:buAutoNum type="arabicPeriod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 будущем мы хотим добавить больше фоток для упрощения ориентации в стенах вуза.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Calibri"/>
              <a:buAutoNum type="arabicPeriod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Также мы будем добавлять новые функции. Например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автоматические уведомления о парах и автоматическое построение пути до них.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" name="Рисунок 1"/>
          <p:cNvPicPr/>
          <p:nvPr/>
        </p:nvPicPr>
        <p:blipFill>
          <a:blip r:embed="rId2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5" name="Рисунок 3"/>
          <p:cNvPicPr/>
          <p:nvPr/>
        </p:nvPicPr>
        <p:blipFill>
          <a:blip r:embed="rId3"/>
          <a:stretch/>
        </p:blipFill>
        <p:spPr>
          <a:xfrm>
            <a:off x="5075280" y="998640"/>
            <a:ext cx="3435480" cy="3435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4"/>
          <p:cNvSpPr/>
          <p:nvPr/>
        </p:nvSpPr>
        <p:spPr>
          <a:xfrm>
            <a:off x="592597" y="725108"/>
            <a:ext cx="3384000" cy="35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en-US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Qr </a:t>
            </a: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на </a:t>
            </a:r>
            <a:r>
              <a:rPr lang="en-US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telegram-bot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Рисунок 1"/>
          <p:cNvPicPr/>
          <p:nvPr/>
        </p:nvPicPr>
        <p:blipFill>
          <a:blip r:embed="rId2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Рисунок 5"/>
          <p:cNvPicPr/>
          <p:nvPr/>
        </p:nvPicPr>
        <p:blipFill>
          <a:blip r:embed="rId3"/>
          <a:srcRect l="20446" t="37398" r="20446" b="30756"/>
          <a:stretch/>
        </p:blipFill>
        <p:spPr>
          <a:xfrm>
            <a:off x="483780" y="1285860"/>
            <a:ext cx="3384000" cy="349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" name="Рисунок 1" descr="Изображение выглядит как шаблон, прямоугольный, Прямоугольник, Симметр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3D99EC-D13F-659F-D619-F314C6D12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16" y="1233603"/>
            <a:ext cx="3387183" cy="3352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9F988D-1D05-EC4B-96BF-DB79ECEF61D0}"/>
              </a:ext>
            </a:extLst>
          </p:cNvPr>
          <p:cNvSpPr txBox="1"/>
          <p:nvPr/>
        </p:nvSpPr>
        <p:spPr>
          <a:xfrm>
            <a:off x="4975394" y="640173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latin typeface="Roboto"/>
                <a:ea typeface="Calibri"/>
                <a:cs typeface="Calibri"/>
              </a:rPr>
              <a:t>QR на сайт</a:t>
            </a:r>
            <a:endParaRPr lang="ru-RU" sz="2800" b="1" dirty="0">
              <a:latin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4"/>
          <p:cNvSpPr/>
          <p:nvPr/>
        </p:nvSpPr>
        <p:spPr>
          <a:xfrm>
            <a:off x="611640" y="411480"/>
            <a:ext cx="2592000" cy="35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Проблема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Box 7"/>
          <p:cNvSpPr/>
          <p:nvPr/>
        </p:nvSpPr>
        <p:spPr>
          <a:xfrm>
            <a:off x="611640" y="2067840"/>
            <a:ext cx="4072680" cy="26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indent="-216000" defTabSz="914400">
              <a:lnSpc>
                <a:spcPts val="1599"/>
              </a:lnSpc>
              <a:buSzPct val="100000"/>
              <a:buBlip>
                <a:blip r:embed="rId3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Мы создали цифрового гида-навигатора для первокурсников.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3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Он снимает "синдром первокурсника" — стресс от постоянного страха заблудиться, опоздать и выглядеть неуверенно. Проект превращает лабиринт незнакомых коридоров в понятное и дружелюбное пространство.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3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Проект создан для студентов-первокурсников. Он нужен, чтобы их адаптация к вузу прошла быстро и гладко.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3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Повысит успеваемость (меньше опозданий) и снизит тревожность. Уверенный старт — залог успешной учебы.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3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Данный проект будет пользоваться популярностью у студентов 1 курса, а иногда даже у 2 курса.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Прямоугольник 6"/>
          <p:cNvSpPr/>
          <p:nvPr/>
        </p:nvSpPr>
        <p:spPr>
          <a:xfrm flipV="1">
            <a:off x="611640" y="770400"/>
            <a:ext cx="1836000" cy="716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7000" rIns="90000" bIns="27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1" name="TextBox 10"/>
          <p:cNvSpPr/>
          <p:nvPr/>
        </p:nvSpPr>
        <p:spPr>
          <a:xfrm>
            <a:off x="611640" y="1083600"/>
            <a:ext cx="3312000" cy="69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Большинство первокурсников с трудом ориентируется в стенах вуза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Рисунок 2"/>
          <p:cNvPicPr/>
          <p:nvPr/>
        </p:nvPicPr>
        <p:blipFill>
          <a:blip r:embed="rId4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Рисунок 3"/>
          <p:cNvPicPr/>
          <p:nvPr/>
        </p:nvPicPr>
        <p:blipFill>
          <a:blip r:embed="rId5"/>
          <a:stretch/>
        </p:blipFill>
        <p:spPr>
          <a:xfrm>
            <a:off x="4788000" y="1083600"/>
            <a:ext cx="4072680" cy="30546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4"/>
          <p:cNvSpPr/>
          <p:nvPr/>
        </p:nvSpPr>
        <p:spPr>
          <a:xfrm>
            <a:off x="611640" y="411480"/>
            <a:ext cx="2592000" cy="37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Проблема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Box 7"/>
          <p:cNvSpPr/>
          <p:nvPr/>
        </p:nvSpPr>
        <p:spPr>
          <a:xfrm>
            <a:off x="612000" y="2742480"/>
            <a:ext cx="3904560" cy="22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indent="-216000" defTabSz="914400">
              <a:lnSpc>
                <a:spcPts val="1599"/>
              </a:lnSpc>
              <a:buSzPct val="100000"/>
              <a:buBlip>
                <a:blip r:embed="rId2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Только схематический рисунок корпусов и их соединения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2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Плюсы</a:t>
            </a:r>
            <a:r>
              <a:rPr lang="en-US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Roboto"/>
                <a:ea typeface="Roboto Condensed Light"/>
              </a:rPr>
              <a:t>:</a:t>
            </a: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 Показывает примерное строение вуза, немного облегчает ориентирование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2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Минусы</a:t>
            </a:r>
            <a:r>
              <a:rPr lang="en-US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Roboto"/>
                <a:ea typeface="Roboto Condensed Light"/>
              </a:rPr>
              <a:t>: </a:t>
            </a: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Нет информации о нахождении кабинетов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2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Мы отвечаем на запрос цифровизации среды.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2"/>
              </a:buBlip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Используем технологии интерактивной навигации (как в торговых центрах) для образовательной экосистемы. А так же отвечаем социальным запросам, а именно проект соответствует тренду на бесшовную адаптацию и снижение тревожности у молодежи.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Прямоугольник 6"/>
          <p:cNvSpPr/>
          <p:nvPr/>
        </p:nvSpPr>
        <p:spPr>
          <a:xfrm flipV="1">
            <a:off x="611640" y="771120"/>
            <a:ext cx="1728000" cy="1130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rgbClr val="5EBEB2"/>
              </a:solidFill>
              <a:effectLst/>
              <a:uFillTx/>
              <a:latin typeface="Calibri"/>
            </a:endParaRPr>
          </a:p>
        </p:txBody>
      </p:sp>
      <p:sp>
        <p:nvSpPr>
          <p:cNvPr id="77" name="TextBox 10"/>
          <p:cNvSpPr/>
          <p:nvPr/>
        </p:nvSpPr>
        <p:spPr>
          <a:xfrm>
            <a:off x="611640" y="1000440"/>
            <a:ext cx="3904920" cy="161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Решаем вечную проблему — стресс и дезориентация первокурсников. Цифровое решение для аналоговой проблемы.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Мы не первые, кто создает решение проблемы, но у других решений главная проблема - они не помогают студентам найти кабинет. Наш продукт будет вести студентов до их кабинетов</a:t>
            </a:r>
            <a:r>
              <a:rPr lang="en-US" sz="1200" b="0" u="none" strike="noStrik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Roboto"/>
                <a:ea typeface="Roboto Condensed Light"/>
              </a:rPr>
              <a:t>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Рисунок 1"/>
          <p:cNvPicPr/>
          <p:nvPr/>
        </p:nvPicPr>
        <p:blipFill>
          <a:blip r:embed="rId3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Рисунок 3"/>
          <p:cNvPicPr/>
          <p:nvPr/>
        </p:nvPicPr>
        <p:blipFill>
          <a:blip r:embed="rId4"/>
          <a:stretch/>
        </p:blipFill>
        <p:spPr>
          <a:xfrm>
            <a:off x="4716000" y="1419480"/>
            <a:ext cx="4111200" cy="3083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4"/>
          <p:cNvSpPr/>
          <p:nvPr/>
        </p:nvSpPr>
        <p:spPr>
          <a:xfrm>
            <a:off x="611640" y="411480"/>
            <a:ext cx="2592000" cy="35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Идея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Прямоугольник 6"/>
          <p:cNvSpPr/>
          <p:nvPr/>
        </p:nvSpPr>
        <p:spPr>
          <a:xfrm flipV="1">
            <a:off x="611640" y="770760"/>
            <a:ext cx="863640" cy="716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7000" rIns="90000" bIns="27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611640" y="1000440"/>
            <a:ext cx="4392000" cy="346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Создание приложения навигатора для ориентирования в университете по методу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“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контрольных точек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”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Для решения задачи мы решили создать веб-приложение и телеграмм бот.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Веб-приложение было создано на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Html, Css 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JS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с применением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TypeScript 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 библиотеки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React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Сервер был создан на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Node.js 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 применением библиотеки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Express 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Typescript.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Бот был написан на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Python c 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использованием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Telegram Bot API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Рисунок 1"/>
          <p:cNvPicPr/>
          <p:nvPr/>
        </p:nvPicPr>
        <p:blipFill>
          <a:blip r:embed="rId2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Рисунок 2"/>
          <p:cNvPicPr/>
          <p:nvPr/>
        </p:nvPicPr>
        <p:blipFill>
          <a:blip r:embed="rId3"/>
          <a:stretch/>
        </p:blipFill>
        <p:spPr>
          <a:xfrm>
            <a:off x="5580000" y="998640"/>
            <a:ext cx="2306160" cy="3463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4"/>
          <p:cNvSpPr/>
          <p:nvPr/>
        </p:nvSpPr>
        <p:spPr>
          <a:xfrm>
            <a:off x="624600" y="176760"/>
            <a:ext cx="3969000" cy="35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3616560" y="1000440"/>
            <a:ext cx="3672000" cy="69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1. Мозговой штурм и нахождение самого эффективного способа решения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Прямоугольник 55"/>
          <p:cNvSpPr/>
          <p:nvPr/>
        </p:nvSpPr>
        <p:spPr>
          <a:xfrm flipV="1">
            <a:off x="624600" y="535680"/>
            <a:ext cx="954720" cy="716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7000" rIns="90000" bIns="27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88" name="Рисунок 1"/>
          <p:cNvPicPr/>
          <p:nvPr/>
        </p:nvPicPr>
        <p:blipFill>
          <a:blip r:embed="rId2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Box 56"/>
          <p:cNvSpPr/>
          <p:nvPr/>
        </p:nvSpPr>
        <p:spPr>
          <a:xfrm>
            <a:off x="1316880" y="2342160"/>
            <a:ext cx="3672000" cy="92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2. Этап реализации. Для повышения эффективности каждый участник команды выполняет свою часть проекта.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Box 57"/>
          <p:cNvSpPr/>
          <p:nvPr/>
        </p:nvSpPr>
        <p:spPr>
          <a:xfrm>
            <a:off x="3694680" y="3597480"/>
            <a:ext cx="3672000" cy="69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3. Совместное тестирование приложения для поиска ошибок и недочётов. Деплой приложения. 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Рисунок 2"/>
          <p:cNvPicPr/>
          <p:nvPr/>
        </p:nvPicPr>
        <p:blipFill>
          <a:blip r:embed="rId3"/>
          <a:stretch/>
        </p:blipFill>
        <p:spPr>
          <a:xfrm>
            <a:off x="5632920" y="1844640"/>
            <a:ext cx="2376000" cy="145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Рисунок 5"/>
          <p:cNvPicPr/>
          <p:nvPr/>
        </p:nvPicPr>
        <p:blipFill>
          <a:blip r:embed="rId4"/>
          <a:stretch/>
        </p:blipFill>
        <p:spPr>
          <a:xfrm>
            <a:off x="821520" y="737280"/>
            <a:ext cx="1872000" cy="140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Рисунок 7"/>
          <p:cNvPicPr/>
          <p:nvPr/>
        </p:nvPicPr>
        <p:blipFill>
          <a:blip r:embed="rId5"/>
          <a:stretch/>
        </p:blipFill>
        <p:spPr>
          <a:xfrm>
            <a:off x="755640" y="3363840"/>
            <a:ext cx="1872000" cy="140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4"/>
          <p:cNvSpPr/>
          <p:nvPr/>
        </p:nvSpPr>
        <p:spPr>
          <a:xfrm>
            <a:off x="611640" y="411480"/>
            <a:ext cx="3969000" cy="37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Ресурсы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Прямоугольник 6"/>
          <p:cNvSpPr/>
          <p:nvPr/>
        </p:nvSpPr>
        <p:spPr>
          <a:xfrm flipV="1">
            <a:off x="611640" y="770400"/>
            <a:ext cx="1692000" cy="71640"/>
          </a:xfrm>
          <a:prstGeom prst="rect">
            <a:avLst/>
          </a:prstGeom>
          <a:solidFill>
            <a:srgbClr val="53369A"/>
          </a:solidFill>
          <a:ln>
            <a:solidFill>
              <a:srgbClr val="5EBEB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7000" rIns="90000" bIns="27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6" name="TextBox 10"/>
          <p:cNvSpPr/>
          <p:nvPr/>
        </p:nvSpPr>
        <p:spPr>
          <a:xfrm>
            <a:off x="3414600" y="2571840"/>
            <a:ext cx="402732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Компьютеры и ноутбуки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" name="Рисунок 1"/>
          <p:cNvPicPr/>
          <p:nvPr/>
        </p:nvPicPr>
        <p:blipFill>
          <a:blip r:embed="rId2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Рисунок 2"/>
          <p:cNvPicPr/>
          <p:nvPr/>
        </p:nvPicPr>
        <p:blipFill>
          <a:blip r:embed="rId3"/>
          <a:stretch/>
        </p:blipFill>
        <p:spPr>
          <a:xfrm>
            <a:off x="611640" y="1037520"/>
            <a:ext cx="1262520" cy="102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TextBox 56"/>
          <p:cNvSpPr/>
          <p:nvPr/>
        </p:nvSpPr>
        <p:spPr>
          <a:xfrm>
            <a:off x="3420000" y="673200"/>
            <a:ext cx="402732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Для работы нам понадобились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58"/>
          <p:cNvSpPr/>
          <p:nvPr/>
        </p:nvSpPr>
        <p:spPr>
          <a:xfrm>
            <a:off x="3420000" y="4122000"/>
            <a:ext cx="402732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Телефоны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Box 60"/>
          <p:cNvSpPr/>
          <p:nvPr/>
        </p:nvSpPr>
        <p:spPr>
          <a:xfrm>
            <a:off x="3414600" y="1390680"/>
            <a:ext cx="402732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Арендованный 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VDS 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сервер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Рисунок 3"/>
          <p:cNvPicPr/>
          <p:nvPr/>
        </p:nvPicPr>
        <p:blipFill>
          <a:blip r:embed="rId4"/>
          <a:stretch/>
        </p:blipFill>
        <p:spPr>
          <a:xfrm>
            <a:off x="598680" y="3581640"/>
            <a:ext cx="1266120" cy="1310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Рисунок 5"/>
          <p:cNvPicPr/>
          <p:nvPr/>
        </p:nvPicPr>
        <p:blipFill>
          <a:blip r:embed="rId5"/>
          <a:stretch/>
        </p:blipFill>
        <p:spPr>
          <a:xfrm>
            <a:off x="611640" y="2203200"/>
            <a:ext cx="2013120" cy="1129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4"/>
          <p:cNvSpPr/>
          <p:nvPr/>
        </p:nvSpPr>
        <p:spPr>
          <a:xfrm>
            <a:off x="611640" y="411480"/>
            <a:ext cx="3969000" cy="37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Команда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Прямоугольник 6"/>
          <p:cNvSpPr/>
          <p:nvPr/>
        </p:nvSpPr>
        <p:spPr>
          <a:xfrm flipV="1">
            <a:off x="611640" y="770400"/>
            <a:ext cx="1692000" cy="71640"/>
          </a:xfrm>
          <a:prstGeom prst="rect">
            <a:avLst/>
          </a:prstGeom>
          <a:solidFill>
            <a:srgbClr val="53369A"/>
          </a:solidFill>
          <a:ln>
            <a:solidFill>
              <a:srgbClr val="53369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7000" rIns="90000" bIns="27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06" name="Рисунок 1"/>
          <p:cNvPicPr/>
          <p:nvPr/>
        </p:nvPicPr>
        <p:blipFill>
          <a:blip r:embed="rId2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TextBox 55"/>
          <p:cNvSpPr/>
          <p:nvPr/>
        </p:nvSpPr>
        <p:spPr>
          <a:xfrm>
            <a:off x="3136320" y="1123920"/>
            <a:ext cx="4027320" cy="92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Никита</a:t>
            </a: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Главный разработчик веб-приложения. Участвовал в создании основного алгоритма навигации.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Box 56"/>
          <p:cNvSpPr/>
          <p:nvPr/>
        </p:nvSpPr>
        <p:spPr>
          <a:xfrm>
            <a:off x="637560" y="3311280"/>
            <a:ext cx="4027320" cy="92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Радмир</a:t>
            </a: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Является главным разработчиком телеграмм бота и автором концепции для раздела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FAQ. 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Лидер команды.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Рисунок 3"/>
          <p:cNvPicPr/>
          <p:nvPr/>
        </p:nvPicPr>
        <p:blipFill>
          <a:blip r:embed="rId3"/>
          <a:srcRect t="11199" b="22850"/>
          <a:stretch/>
        </p:blipFill>
        <p:spPr>
          <a:xfrm>
            <a:off x="683640" y="1082520"/>
            <a:ext cx="1692000" cy="1989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Рисунок 7"/>
          <p:cNvPicPr/>
          <p:nvPr/>
        </p:nvPicPr>
        <p:blipFill>
          <a:blip r:embed="rId4"/>
          <a:srcRect t="20600" b="38800"/>
          <a:stretch/>
        </p:blipFill>
        <p:spPr>
          <a:xfrm>
            <a:off x="5256720" y="2571840"/>
            <a:ext cx="2900880" cy="2088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4"/>
          <p:cNvSpPr/>
          <p:nvPr/>
        </p:nvSpPr>
        <p:spPr>
          <a:xfrm>
            <a:off x="611640" y="411480"/>
            <a:ext cx="3969000" cy="37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Команда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Прямоугольник 6"/>
          <p:cNvSpPr/>
          <p:nvPr/>
        </p:nvSpPr>
        <p:spPr>
          <a:xfrm flipV="1">
            <a:off x="611640" y="770400"/>
            <a:ext cx="1692000" cy="71640"/>
          </a:xfrm>
          <a:prstGeom prst="rect">
            <a:avLst/>
          </a:prstGeom>
          <a:solidFill>
            <a:srgbClr val="53369A"/>
          </a:solidFill>
          <a:ln>
            <a:solidFill>
              <a:srgbClr val="53369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7000" rIns="90000" bIns="27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3" name="TextBox 10"/>
          <p:cNvSpPr/>
          <p:nvPr/>
        </p:nvSpPr>
        <p:spPr>
          <a:xfrm>
            <a:off x="3301200" y="1275480"/>
            <a:ext cx="4473720" cy="92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Самир</a:t>
            </a: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 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Придумал идею о навигации по вузу. 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Создал теоретическую часть алгоритма. Участвовал в создании презентации.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Рисунок 1"/>
          <p:cNvPicPr/>
          <p:nvPr/>
        </p:nvPicPr>
        <p:blipFill>
          <a:blip r:embed="rId2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Box 67"/>
          <p:cNvSpPr/>
          <p:nvPr/>
        </p:nvSpPr>
        <p:spPr>
          <a:xfrm>
            <a:off x="683640" y="3327120"/>
            <a:ext cx="4473720" cy="92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800"/>
              </a:lnSpc>
            </a:pPr>
            <a:r>
              <a:rPr lang="ru-RU" sz="16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Денис</a:t>
            </a: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 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Предложил конкретный алгоритм навигации</a:t>
            </a: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,</a:t>
            </a: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участвовал в его создании. Участвовал в обдумывании идей и принятии решений.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" name="Рисунок 3"/>
          <p:cNvPicPr/>
          <p:nvPr/>
        </p:nvPicPr>
        <p:blipFill>
          <a:blip r:embed="rId3"/>
          <a:srcRect t="18499"/>
          <a:stretch/>
        </p:blipFill>
        <p:spPr>
          <a:xfrm>
            <a:off x="683640" y="1075320"/>
            <a:ext cx="1875960" cy="203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Рисунок 7"/>
          <p:cNvPicPr/>
          <p:nvPr/>
        </p:nvPicPr>
        <p:blipFill>
          <a:blip r:embed="rId4"/>
          <a:stretch/>
        </p:blipFill>
        <p:spPr>
          <a:xfrm>
            <a:off x="5902200" y="2283840"/>
            <a:ext cx="1363320" cy="2430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4"/>
          <p:cNvSpPr/>
          <p:nvPr/>
        </p:nvSpPr>
        <p:spPr>
          <a:xfrm>
            <a:off x="466920" y="411480"/>
            <a:ext cx="3168720" cy="35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2801"/>
              </a:lnSpc>
            </a:pPr>
            <a:r>
              <a:rPr lang="ru-RU" sz="2800" b="1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Этапы работы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Прямоугольник 6"/>
          <p:cNvSpPr/>
          <p:nvPr/>
        </p:nvSpPr>
        <p:spPr>
          <a:xfrm flipV="1">
            <a:off x="466920" y="758160"/>
            <a:ext cx="2448000" cy="716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27000" rIns="90000" bIns="27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0" name="TextBox 49"/>
          <p:cNvSpPr/>
          <p:nvPr/>
        </p:nvSpPr>
        <p:spPr>
          <a:xfrm>
            <a:off x="467640" y="2931840"/>
            <a:ext cx="5173920" cy="138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Реализация интерфейса веб-приложения и телеграмм бота. Начало создания презентации.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Собрание команды для совместной реализации алгоритма навигации.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Тестирование проекта и исправление ошибок.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Деплой проекта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1" name="Рисунок 1"/>
          <p:cNvPicPr/>
          <p:nvPr/>
        </p:nvPicPr>
        <p:blipFill>
          <a:blip r:embed="rId2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TextBox 50"/>
          <p:cNvSpPr/>
          <p:nvPr/>
        </p:nvSpPr>
        <p:spPr>
          <a:xfrm>
            <a:off x="3924000" y="1146600"/>
            <a:ext cx="4664160" cy="115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Собрание команды для обдумывания идей для проекта и разделения задач.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lang="ru-RU" sz="1600" b="0" u="none" strike="noStrik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Реализация интерфейса веб-приложения и телеграмм бота. Начало создания презентации.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Рисунок 3"/>
          <p:cNvPicPr/>
          <p:nvPr/>
        </p:nvPicPr>
        <p:blipFill>
          <a:blip r:embed="rId3"/>
          <a:stretch/>
        </p:blipFill>
        <p:spPr>
          <a:xfrm>
            <a:off x="5724000" y="2710080"/>
            <a:ext cx="2864160" cy="160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Рисунок 7"/>
          <p:cNvPicPr/>
          <p:nvPr/>
        </p:nvPicPr>
        <p:blipFill>
          <a:blip r:embed="rId4"/>
          <a:stretch/>
        </p:blipFill>
        <p:spPr>
          <a:xfrm>
            <a:off x="467640" y="1146600"/>
            <a:ext cx="2732760" cy="1532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3008</TotalTime>
  <Words>694</Words>
  <Application>Microsoft Office PowerPoint</Application>
  <PresentationFormat>Экран (16:9)</PresentationFormat>
  <Paragraphs>84</Paragraphs>
  <Slides>13</Slides>
  <Notes>2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Mila Golovchenko</dc:creator>
  <dc:description/>
  <cp:lastModifiedBy/>
  <cp:revision>183</cp:revision>
  <dcterms:created xsi:type="dcterms:W3CDTF">2016-02-04T14:29:49Z</dcterms:created>
  <dcterms:modified xsi:type="dcterms:W3CDTF">2025-09-24T19:29:22Z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Экран (16:9)</vt:lpwstr>
  </property>
  <property fmtid="{D5CDD505-2E9C-101B-9397-08002B2CF9AE}" pid="4" name="Slides">
    <vt:i4>13</vt:i4>
  </property>
</Properties>
</file>